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0045" y="2919095"/>
            <a:ext cx="6391275" cy="10191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915" y="692785"/>
            <a:ext cx="11334750" cy="5753100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2567940" y="5085080"/>
            <a:ext cx="395605" cy="36576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5880100" y="5085080"/>
            <a:ext cx="395605" cy="36576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9480550" y="5085080"/>
            <a:ext cx="395605" cy="36576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2423795" y="5949315"/>
            <a:ext cx="395605" cy="36576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6024245" y="5949315"/>
            <a:ext cx="395605" cy="36576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9120505" y="5949315"/>
            <a:ext cx="395605" cy="36576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7870" y="695325"/>
            <a:ext cx="10715625" cy="5467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776095" y="1341120"/>
            <a:ext cx="59055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760460" y="1341120"/>
            <a:ext cx="59055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48075" y="3573145"/>
            <a:ext cx="59055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9785" y="5661025"/>
            <a:ext cx="59055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84290" y="5805170"/>
            <a:ext cx="59055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1268730"/>
            <a:ext cx="11191875" cy="4505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867265" y="3429000"/>
            <a:ext cx="59055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9770" y="1461770"/>
            <a:ext cx="10791825" cy="3933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184515" y="2204720"/>
            <a:ext cx="59055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520055" y="4220845"/>
            <a:ext cx="59055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9560" y="621030"/>
            <a:ext cx="2390775" cy="55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6005" y="1268730"/>
            <a:ext cx="9431020" cy="525716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767715" y="4220845"/>
            <a:ext cx="6834505" cy="2531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621030"/>
            <a:ext cx="10668000" cy="58674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911860" y="4797425"/>
            <a:ext cx="6834505" cy="1945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68</cp:revision>
  <dcterms:created xsi:type="dcterms:W3CDTF">2015-09-16T06:44:00Z</dcterms:created>
  <dcterms:modified xsi:type="dcterms:W3CDTF">2026-01-30T09:04:12Z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